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1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sv-SE" smtClean="0"/>
              <a:t>Klicka här för att ändra format</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v-SE" smtClean="0"/>
              <a:t>Klicka här för att ändra format på underrubrik i bakgrunden</a:t>
            </a:r>
            <a:endParaRPr lang="en-US" dirty="0"/>
          </a:p>
        </p:txBody>
      </p:sp>
      <p:sp>
        <p:nvSpPr>
          <p:cNvPr id="4" name="Date Placeholder 3"/>
          <p:cNvSpPr>
            <a:spLocks noGrp="1"/>
          </p:cNvSpPr>
          <p:nvPr>
            <p:ph type="dt" sz="half" idx="10"/>
          </p:nvPr>
        </p:nvSpPr>
        <p:spPr/>
        <p:txBody>
          <a:bodyPr/>
          <a:lstStyle/>
          <a:p>
            <a:fld id="{0B2917F1-6356-4484-B748-A14A1D54ADF5}" type="datetimeFigureOut">
              <a:rPr lang="sv-SE" smtClean="0"/>
              <a:t>2017-01-24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EDC8917B-E7D3-4E1C-AD6E-187956A2A411}" type="slidenum">
              <a:rPr lang="sv-SE" smtClean="0"/>
              <a:t>‹#›</a:t>
            </a:fld>
            <a:endParaRPr lang="sv-SE"/>
          </a:p>
        </p:txBody>
      </p:sp>
    </p:spTree>
    <p:extLst>
      <p:ext uri="{BB962C8B-B14F-4D97-AF65-F5344CB8AC3E}">
        <p14:creationId xmlns:p14="http://schemas.microsoft.com/office/powerpoint/2010/main" val="1458900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Vertical Text Placeholder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0B2917F1-6356-4484-B748-A14A1D54ADF5}" type="datetimeFigureOut">
              <a:rPr lang="sv-SE" smtClean="0"/>
              <a:t>2017-01-24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DC8917B-E7D3-4E1C-AD6E-187956A2A411}" type="slidenum">
              <a:rPr lang="sv-SE" smtClean="0"/>
              <a:t>‹#›</a:t>
            </a:fld>
            <a:endParaRPr lang="sv-SE"/>
          </a:p>
        </p:txBody>
      </p:sp>
    </p:spTree>
    <p:extLst>
      <p:ext uri="{BB962C8B-B14F-4D97-AF65-F5344CB8AC3E}">
        <p14:creationId xmlns:p14="http://schemas.microsoft.com/office/powerpoint/2010/main" val="826383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sv-SE" smtClean="0"/>
              <a:t>Klicka här för att ändra format</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0B2917F1-6356-4484-B748-A14A1D54ADF5}" type="datetimeFigureOut">
              <a:rPr lang="sv-SE" smtClean="0"/>
              <a:t>2017-01-24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DC8917B-E7D3-4E1C-AD6E-187956A2A411}" type="slidenum">
              <a:rPr lang="sv-SE" smtClean="0"/>
              <a:t>‹#›</a:t>
            </a:fld>
            <a:endParaRPr lang="sv-SE"/>
          </a:p>
        </p:txBody>
      </p:sp>
    </p:spTree>
    <p:extLst>
      <p:ext uri="{BB962C8B-B14F-4D97-AF65-F5344CB8AC3E}">
        <p14:creationId xmlns:p14="http://schemas.microsoft.com/office/powerpoint/2010/main" val="202704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Content Placeholder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0B2917F1-6356-4484-B748-A14A1D54ADF5}" type="datetimeFigureOut">
              <a:rPr lang="sv-SE" smtClean="0"/>
              <a:t>2017-01-24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DC8917B-E7D3-4E1C-AD6E-187956A2A411}" type="slidenum">
              <a:rPr lang="sv-SE" smtClean="0"/>
              <a:t>‹#›</a:t>
            </a:fld>
            <a:endParaRPr lang="sv-SE"/>
          </a:p>
        </p:txBody>
      </p:sp>
    </p:spTree>
    <p:extLst>
      <p:ext uri="{BB962C8B-B14F-4D97-AF65-F5344CB8AC3E}">
        <p14:creationId xmlns:p14="http://schemas.microsoft.com/office/powerpoint/2010/main" val="5462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sv-SE" smtClean="0"/>
              <a:t>Klicka här för att ändra format</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a:xfrm>
            <a:off x="8593667" y="6272784"/>
            <a:ext cx="2644309" cy="365125"/>
          </a:xfrm>
        </p:spPr>
        <p:txBody>
          <a:bodyPr/>
          <a:lstStyle/>
          <a:p>
            <a:fld id="{0B2917F1-6356-4484-B748-A14A1D54ADF5}" type="datetimeFigureOut">
              <a:rPr lang="sv-SE" smtClean="0"/>
              <a:t>2017-01-24</a:t>
            </a:fld>
            <a:endParaRPr lang="sv-SE"/>
          </a:p>
        </p:txBody>
      </p:sp>
      <p:sp>
        <p:nvSpPr>
          <p:cNvPr id="5" name="Footer Placeholder 4"/>
          <p:cNvSpPr>
            <a:spLocks noGrp="1"/>
          </p:cNvSpPr>
          <p:nvPr>
            <p:ph type="ftr" sz="quarter" idx="11"/>
          </p:nvPr>
        </p:nvSpPr>
        <p:spPr>
          <a:xfrm>
            <a:off x="2182708" y="6272784"/>
            <a:ext cx="6327648" cy="365125"/>
          </a:xfrm>
        </p:spPr>
        <p:txBody>
          <a:bodyPr/>
          <a:lstStyle/>
          <a:p>
            <a:endParaRPr lang="sv-SE"/>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EDC8917B-E7D3-4E1C-AD6E-187956A2A411}" type="slidenum">
              <a:rPr lang="sv-SE" smtClean="0"/>
              <a:t>‹#›</a:t>
            </a:fld>
            <a:endParaRPr lang="sv-SE"/>
          </a:p>
        </p:txBody>
      </p:sp>
    </p:spTree>
    <p:extLst>
      <p:ext uri="{BB962C8B-B14F-4D97-AF65-F5344CB8AC3E}">
        <p14:creationId xmlns:p14="http://schemas.microsoft.com/office/powerpoint/2010/main" val="2804393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Date Placeholder 4"/>
          <p:cNvSpPr>
            <a:spLocks noGrp="1"/>
          </p:cNvSpPr>
          <p:nvPr>
            <p:ph type="dt" sz="half" idx="10"/>
          </p:nvPr>
        </p:nvSpPr>
        <p:spPr/>
        <p:txBody>
          <a:bodyPr/>
          <a:lstStyle/>
          <a:p>
            <a:fld id="{0B2917F1-6356-4484-B748-A14A1D54ADF5}" type="datetimeFigureOut">
              <a:rPr lang="sv-SE" smtClean="0"/>
              <a:t>2017-01-24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EDC8917B-E7D3-4E1C-AD6E-187956A2A411}" type="slidenum">
              <a:rPr lang="sv-SE" smtClean="0"/>
              <a:t>‹#›</a:t>
            </a:fld>
            <a:endParaRPr lang="sv-SE"/>
          </a:p>
        </p:txBody>
      </p:sp>
    </p:spTree>
    <p:extLst>
      <p:ext uri="{BB962C8B-B14F-4D97-AF65-F5344CB8AC3E}">
        <p14:creationId xmlns:p14="http://schemas.microsoft.com/office/powerpoint/2010/main" val="3991639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v-SE" smtClean="0"/>
              <a:t>Klicka här för att ändra format</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6"/>
          <p:cNvSpPr>
            <a:spLocks noGrp="1"/>
          </p:cNvSpPr>
          <p:nvPr>
            <p:ph type="dt" sz="half" idx="10"/>
          </p:nvPr>
        </p:nvSpPr>
        <p:spPr/>
        <p:txBody>
          <a:bodyPr/>
          <a:lstStyle/>
          <a:p>
            <a:fld id="{0B2917F1-6356-4484-B748-A14A1D54ADF5}" type="datetimeFigureOut">
              <a:rPr lang="sv-SE" smtClean="0"/>
              <a:t>2017-01-24</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EDC8917B-E7D3-4E1C-AD6E-187956A2A411}" type="slidenum">
              <a:rPr lang="sv-SE" smtClean="0"/>
              <a:t>‹#›</a:t>
            </a:fld>
            <a:endParaRPr lang="sv-SE"/>
          </a:p>
        </p:txBody>
      </p:sp>
    </p:spTree>
    <p:extLst>
      <p:ext uri="{BB962C8B-B14F-4D97-AF65-F5344CB8AC3E}">
        <p14:creationId xmlns:p14="http://schemas.microsoft.com/office/powerpoint/2010/main" val="2512770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sv-SE" smtClean="0"/>
              <a:t>Klicka här för att ändra format</a:t>
            </a:r>
            <a:endParaRPr lang="en-US" dirty="0"/>
          </a:p>
        </p:txBody>
      </p:sp>
      <p:sp>
        <p:nvSpPr>
          <p:cNvPr id="3" name="Date Placeholder 2"/>
          <p:cNvSpPr>
            <a:spLocks noGrp="1"/>
          </p:cNvSpPr>
          <p:nvPr>
            <p:ph type="dt" sz="half" idx="10"/>
          </p:nvPr>
        </p:nvSpPr>
        <p:spPr/>
        <p:txBody>
          <a:bodyPr/>
          <a:lstStyle/>
          <a:p>
            <a:fld id="{0B2917F1-6356-4484-B748-A14A1D54ADF5}" type="datetimeFigureOut">
              <a:rPr lang="sv-SE" smtClean="0"/>
              <a:t>2017-01-24</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EDC8917B-E7D3-4E1C-AD6E-187956A2A411}" type="slidenum">
              <a:rPr lang="sv-SE" smtClean="0"/>
              <a:t>‹#›</a:t>
            </a:fld>
            <a:endParaRPr lang="sv-SE"/>
          </a:p>
        </p:txBody>
      </p:sp>
    </p:spTree>
    <p:extLst>
      <p:ext uri="{BB962C8B-B14F-4D97-AF65-F5344CB8AC3E}">
        <p14:creationId xmlns:p14="http://schemas.microsoft.com/office/powerpoint/2010/main" val="1368537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2917F1-6356-4484-B748-A14A1D54ADF5}" type="datetimeFigureOut">
              <a:rPr lang="sv-SE" smtClean="0"/>
              <a:t>2017-01-24</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EDC8917B-E7D3-4E1C-AD6E-187956A2A411}" type="slidenum">
              <a:rPr lang="sv-SE" smtClean="0"/>
              <a:t>‹#›</a:t>
            </a:fld>
            <a:endParaRPr lang="sv-SE"/>
          </a:p>
        </p:txBody>
      </p:sp>
    </p:spTree>
    <p:extLst>
      <p:ext uri="{BB962C8B-B14F-4D97-AF65-F5344CB8AC3E}">
        <p14:creationId xmlns:p14="http://schemas.microsoft.com/office/powerpoint/2010/main" val="3067731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ehåll med bildtext">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sv-SE" smtClean="0"/>
              <a:t>Klicka här för att ändra format</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0B2917F1-6356-4484-B748-A14A1D54ADF5}" type="datetimeFigureOut">
              <a:rPr lang="sv-SE" smtClean="0"/>
              <a:t>2017-01-24</a:t>
            </a:fld>
            <a:endParaRPr lang="sv-SE"/>
          </a:p>
        </p:txBody>
      </p:sp>
      <p:sp>
        <p:nvSpPr>
          <p:cNvPr id="6" name="Footer Placeholder 5"/>
          <p:cNvSpPr>
            <a:spLocks noGrp="1"/>
          </p:cNvSpPr>
          <p:nvPr>
            <p:ph type="ftr" sz="quarter" idx="11"/>
          </p:nvPr>
        </p:nvSpPr>
        <p:spPr/>
        <p:txBody>
          <a:bodyPr/>
          <a:lstStyle/>
          <a:p>
            <a:endParaRPr lang="sv-SE"/>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DC8917B-E7D3-4E1C-AD6E-187956A2A411}" type="slidenum">
              <a:rPr lang="sv-SE" smtClean="0"/>
              <a:t>‹#›</a:t>
            </a:fld>
            <a:endParaRPr lang="sv-SE"/>
          </a:p>
        </p:txBody>
      </p:sp>
    </p:spTree>
    <p:extLst>
      <p:ext uri="{BB962C8B-B14F-4D97-AF65-F5344CB8AC3E}">
        <p14:creationId xmlns:p14="http://schemas.microsoft.com/office/powerpoint/2010/main" val="2065518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sv-SE" smtClean="0"/>
              <a:t>Klicka här för att ändra format</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0B2917F1-6356-4484-B748-A14A1D54ADF5}" type="datetimeFigureOut">
              <a:rPr lang="sv-SE" smtClean="0"/>
              <a:t>2017-01-24</a:t>
            </a:fld>
            <a:endParaRPr lang="sv-SE"/>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DC8917B-E7D3-4E1C-AD6E-187956A2A411}" type="slidenum">
              <a:rPr lang="sv-SE" smtClean="0"/>
              <a:t>‹#›</a:t>
            </a:fld>
            <a:endParaRPr lang="sv-SE"/>
          </a:p>
        </p:txBody>
      </p:sp>
    </p:spTree>
    <p:extLst>
      <p:ext uri="{BB962C8B-B14F-4D97-AF65-F5344CB8AC3E}">
        <p14:creationId xmlns:p14="http://schemas.microsoft.com/office/powerpoint/2010/main" val="4196315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sv-SE" smtClean="0"/>
              <a:t>Klicka här för att ändra format</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0B2917F1-6356-4484-B748-A14A1D54ADF5}" type="datetimeFigureOut">
              <a:rPr lang="sv-SE" smtClean="0"/>
              <a:t>2017-01-24</a:t>
            </a:fld>
            <a:endParaRPr lang="sv-SE"/>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sv-SE"/>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EDC8917B-E7D3-4E1C-AD6E-187956A2A411}" type="slidenum">
              <a:rPr lang="sv-SE" smtClean="0"/>
              <a:t>‹#›</a:t>
            </a:fld>
            <a:endParaRPr lang="sv-SE"/>
          </a:p>
        </p:txBody>
      </p:sp>
    </p:spTree>
    <p:extLst>
      <p:ext uri="{BB962C8B-B14F-4D97-AF65-F5344CB8AC3E}">
        <p14:creationId xmlns:p14="http://schemas.microsoft.com/office/powerpoint/2010/main" val="91804000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Människan </a:t>
            </a:r>
            <a:endParaRPr lang="sv-SE" dirty="0"/>
          </a:p>
        </p:txBody>
      </p:sp>
      <p:sp>
        <p:nvSpPr>
          <p:cNvPr id="3" name="Underrubrik 2"/>
          <p:cNvSpPr>
            <a:spLocks noGrp="1"/>
          </p:cNvSpPr>
          <p:nvPr>
            <p:ph type="subTitle" idx="1"/>
          </p:nvPr>
        </p:nvSpPr>
        <p:spPr/>
        <p:txBody>
          <a:bodyPr/>
          <a:lstStyle/>
          <a:p>
            <a:endParaRPr lang="sv-SE"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97229" y="716145"/>
            <a:ext cx="1898312" cy="2597976"/>
          </a:xfrm>
          <a:prstGeom prst="rect">
            <a:avLst/>
          </a:prstGeom>
        </p:spPr>
      </p:pic>
    </p:spTree>
    <p:extLst>
      <p:ext uri="{BB962C8B-B14F-4D97-AF65-F5344CB8AC3E}">
        <p14:creationId xmlns:p14="http://schemas.microsoft.com/office/powerpoint/2010/main" val="3322890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Från läroplanen </a:t>
            </a:r>
            <a:endParaRPr lang="sv-SE" dirty="0"/>
          </a:p>
        </p:txBody>
      </p:sp>
      <p:sp>
        <p:nvSpPr>
          <p:cNvPr id="3" name="Platshållare för innehåll 2"/>
          <p:cNvSpPr>
            <a:spLocks noGrp="1"/>
          </p:cNvSpPr>
          <p:nvPr>
            <p:ph idx="1"/>
          </p:nvPr>
        </p:nvSpPr>
        <p:spPr>
          <a:xfrm>
            <a:off x="838200" y="1558344"/>
            <a:ext cx="10515600" cy="5100033"/>
          </a:xfrm>
        </p:spPr>
        <p:txBody>
          <a:bodyPr>
            <a:normAutofit/>
          </a:bodyPr>
          <a:lstStyle/>
          <a:p>
            <a:r>
              <a:rPr lang="sv-SE" sz="1900" dirty="0"/>
              <a:t>Genom undervisningen i ämnet biologi ska eleverna sammanfattningsvis ges förutsättningar att utveckla sin förmåga </a:t>
            </a:r>
            <a:r>
              <a:rPr lang="sv-SE" sz="1900" dirty="0" smtClean="0"/>
              <a:t>att:</a:t>
            </a:r>
            <a:endParaRPr lang="sv-SE" sz="1900" dirty="0"/>
          </a:p>
          <a:p>
            <a:r>
              <a:rPr lang="sv-SE" sz="1900" dirty="0"/>
              <a:t>använda biologins begrepp, modeller och teorier för att beskriva och förklara biologiska samband i </a:t>
            </a:r>
            <a:r>
              <a:rPr lang="sv-SE" sz="1900" dirty="0" smtClean="0"/>
              <a:t>människokroppen…</a:t>
            </a:r>
          </a:p>
          <a:p>
            <a:endParaRPr lang="sv-SE" sz="1900" dirty="0"/>
          </a:p>
          <a:p>
            <a:r>
              <a:rPr lang="sv-SE" sz="1900" dirty="0" smtClean="0"/>
              <a:t>CL</a:t>
            </a:r>
          </a:p>
          <a:p>
            <a:r>
              <a:rPr lang="sv-SE" sz="1900" i="1" dirty="0"/>
              <a:t>Kropp och hälsa</a:t>
            </a:r>
            <a:endParaRPr lang="sv-SE" sz="1900" dirty="0"/>
          </a:p>
          <a:p>
            <a:pPr lvl="0"/>
            <a:r>
              <a:rPr lang="sv-SE" sz="1900" dirty="0"/>
              <a:t>Hur den psykiska och fysiska hälsan påverkas av sömn, kost, motion, sociala relationer och beroendeframkallande medel. Några vanliga sjukdomar och hur de kan förebyggas och behandlas.</a:t>
            </a:r>
          </a:p>
          <a:p>
            <a:pPr lvl="0"/>
            <a:r>
              <a:rPr lang="sv-SE" sz="1900" dirty="0"/>
              <a:t>Människans organsystem. Organens namn, utseende, placering, funktion och samverkan.</a:t>
            </a:r>
          </a:p>
          <a:p>
            <a:pPr lvl="0"/>
            <a:r>
              <a:rPr lang="sv-SE" sz="1900" dirty="0"/>
              <a:t>Människans pubertet, sexualitet och reproduktion samt frågor om identitet, jämställdhet, relationer, kärlek och ansvar.</a:t>
            </a:r>
          </a:p>
          <a:p>
            <a:endParaRPr lang="sv-SE" dirty="0"/>
          </a:p>
          <a:p>
            <a:endParaRPr lang="sv-SE" dirty="0"/>
          </a:p>
        </p:txBody>
      </p:sp>
    </p:spTree>
    <p:extLst>
      <p:ext uri="{BB962C8B-B14F-4D97-AF65-F5344CB8AC3E}">
        <p14:creationId xmlns:p14="http://schemas.microsoft.com/office/powerpoint/2010/main" val="3626063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Vi delar upp det i olika delar </a:t>
            </a:r>
            <a:endParaRPr lang="sv-SE" dirty="0"/>
          </a:p>
        </p:txBody>
      </p:sp>
      <p:sp>
        <p:nvSpPr>
          <p:cNvPr id="3" name="Platshållare för innehåll 2"/>
          <p:cNvSpPr>
            <a:spLocks noGrp="1"/>
          </p:cNvSpPr>
          <p:nvPr>
            <p:ph idx="1"/>
          </p:nvPr>
        </p:nvSpPr>
        <p:spPr/>
        <p:txBody>
          <a:bodyPr/>
          <a:lstStyle/>
          <a:p>
            <a:r>
              <a:rPr lang="sv-SE" dirty="0" smtClean="0"/>
              <a:t>Vi börjar med </a:t>
            </a:r>
            <a:r>
              <a:rPr lang="sv-SE" dirty="0"/>
              <a:t>m</a:t>
            </a:r>
            <a:r>
              <a:rPr lang="sv-SE" dirty="0" smtClean="0"/>
              <a:t>änniskans organsystem. </a:t>
            </a:r>
          </a:p>
          <a:p>
            <a:r>
              <a:rPr lang="sv-SE" dirty="0" smtClean="0"/>
              <a:t>Vi ska lära oss organens namn, hur de ser ut, var de är placerade och lite om varför just den placeringen, hur de fungerar och inte minst hur de samverkar.</a:t>
            </a:r>
          </a:p>
          <a:p>
            <a:pPr marL="0" indent="0">
              <a:buNone/>
            </a:pPr>
            <a:r>
              <a:rPr lang="sv-SE" dirty="0" smtClean="0"/>
              <a:t> </a:t>
            </a:r>
          </a:p>
          <a:p>
            <a:pPr lvl="1"/>
            <a:endParaRPr lang="sv-SE" dirty="0"/>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8323" y="3340835"/>
            <a:ext cx="4505325" cy="3343275"/>
          </a:xfrm>
          <a:prstGeom prst="rect">
            <a:avLst/>
          </a:prstGeom>
        </p:spPr>
      </p:pic>
    </p:spTree>
    <p:extLst>
      <p:ext uri="{BB962C8B-B14F-4D97-AF65-F5344CB8AC3E}">
        <p14:creationId xmlns:p14="http://schemas.microsoft.com/office/powerpoint/2010/main" val="1740786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Sedan kommer vi att komma in på … </a:t>
            </a:r>
            <a:endParaRPr lang="sv-SE" dirty="0"/>
          </a:p>
        </p:txBody>
      </p:sp>
      <p:sp>
        <p:nvSpPr>
          <p:cNvPr id="3" name="Platshållare för innehåll 2"/>
          <p:cNvSpPr>
            <a:spLocks noGrp="1"/>
          </p:cNvSpPr>
          <p:nvPr>
            <p:ph idx="1"/>
          </p:nvPr>
        </p:nvSpPr>
        <p:spPr/>
        <p:txBody>
          <a:bodyPr/>
          <a:lstStyle/>
          <a:p>
            <a:r>
              <a:rPr lang="sv-SE" dirty="0" smtClean="0"/>
              <a:t>… sjukdomar och vår hälsa. Vi kommer att lära oss om olika saker som påverkar oss. </a:t>
            </a:r>
          </a:p>
          <a:p>
            <a:endParaRPr lang="sv-SE" dirty="0"/>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8649" y="3691054"/>
            <a:ext cx="2286000" cy="2286000"/>
          </a:xfrm>
          <a:prstGeom prst="rect">
            <a:avLst/>
          </a:prstGeom>
        </p:spPr>
      </p:pic>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26787" y="3119554"/>
            <a:ext cx="1847850" cy="1714500"/>
          </a:xfrm>
          <a:prstGeom prst="rect">
            <a:avLst/>
          </a:prstGeom>
        </p:spPr>
      </p:pic>
    </p:spTree>
    <p:extLst>
      <p:ext uri="{BB962C8B-B14F-4D97-AF65-F5344CB8AC3E}">
        <p14:creationId xmlns:p14="http://schemas.microsoft.com/office/powerpoint/2010/main" val="2008976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 och vi avslutar med puberteten.</a:t>
            </a:r>
            <a:endParaRPr lang="sv-SE" dirty="0"/>
          </a:p>
        </p:txBody>
      </p:sp>
      <p:sp>
        <p:nvSpPr>
          <p:cNvPr id="3" name="Platshållare för innehåll 2"/>
          <p:cNvSpPr>
            <a:spLocks noGrp="1"/>
          </p:cNvSpPr>
          <p:nvPr>
            <p:ph idx="1"/>
          </p:nvPr>
        </p:nvSpPr>
        <p:spPr/>
        <p:txBody>
          <a:bodyPr/>
          <a:lstStyle/>
          <a:p>
            <a:r>
              <a:rPr lang="sv-SE" dirty="0" smtClean="0"/>
              <a:t>Vad händer med människan när hon hamnar i puberteten? Vanliga frågor kring det. Vi kommer jobba med </a:t>
            </a:r>
            <a:r>
              <a:rPr lang="sv-SE" dirty="0" err="1" smtClean="0"/>
              <a:t>ipaden</a:t>
            </a:r>
            <a:r>
              <a:rPr lang="sv-SE" dirty="0" smtClean="0"/>
              <a:t> och ett program på den.</a:t>
            </a:r>
          </a:p>
          <a:p>
            <a:r>
              <a:rPr lang="sv-SE" dirty="0" smtClean="0"/>
              <a:t>… sexualitet och reproduktion ur ett tonårsperspektiv. Vi har en låda för frågor om pubertet, identitet, jämställdhet, relationer, kärlek och ansvar. Vi diskuterar kring vad det betyder och hur det kan kännas när man är tonåring och hamnar i puberteten.</a:t>
            </a:r>
          </a:p>
          <a:p>
            <a:endParaRPr lang="sv-SE" dirty="0" smtClean="0"/>
          </a:p>
          <a:p>
            <a:endParaRPr lang="sv-SE" dirty="0"/>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8436" y="3936381"/>
            <a:ext cx="1667584" cy="2514716"/>
          </a:xfrm>
          <a:prstGeom prst="rect">
            <a:avLst/>
          </a:prstGeom>
        </p:spPr>
      </p:pic>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56556" y="4131644"/>
            <a:ext cx="2319453" cy="2319453"/>
          </a:xfrm>
          <a:prstGeom prst="rect">
            <a:avLst/>
          </a:prstGeom>
        </p:spPr>
      </p:pic>
    </p:spTree>
    <p:extLst>
      <p:ext uri="{BB962C8B-B14F-4D97-AF65-F5344CB8AC3E}">
        <p14:creationId xmlns:p14="http://schemas.microsoft.com/office/powerpoint/2010/main" val="1703597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ätyp">
  <a:themeElements>
    <a:clrScheme name="Trätyp">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rätyp">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rätyp">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TM03090434[[fn=Träslag]]</Template>
  <TotalTime>12</TotalTime>
  <Words>258</Words>
  <Application>Microsoft Office PowerPoint</Application>
  <PresentationFormat>Bredbild</PresentationFormat>
  <Paragraphs>19</Paragraphs>
  <Slides>5</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5</vt:i4>
      </vt:variant>
    </vt:vector>
  </HeadingPairs>
  <TitlesOfParts>
    <vt:vector size="9" baseType="lpstr">
      <vt:lpstr>Rockwell</vt:lpstr>
      <vt:lpstr>Rockwell Condensed</vt:lpstr>
      <vt:lpstr>Wingdings</vt:lpstr>
      <vt:lpstr>Trätyp</vt:lpstr>
      <vt:lpstr>Människan </vt:lpstr>
      <vt:lpstr>Från läroplanen </vt:lpstr>
      <vt:lpstr>Vi delar upp det i olika delar </vt:lpstr>
      <vt:lpstr>Sedan kommer vi att komma in på … </vt:lpstr>
      <vt:lpstr>… och vi avslutar med puberteten.</vt:lpstr>
    </vt:vector>
  </TitlesOfParts>
  <Company>Växjö kommun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Människan</dc:title>
  <dc:creator>Öberg Helén</dc:creator>
  <cp:lastModifiedBy>Öberg Helén</cp:lastModifiedBy>
  <cp:revision>4</cp:revision>
  <dcterms:created xsi:type="dcterms:W3CDTF">2017-01-24T13:58:30Z</dcterms:created>
  <dcterms:modified xsi:type="dcterms:W3CDTF">2017-01-24T14:11:15Z</dcterms:modified>
</cp:coreProperties>
</file>