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12/15/2016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RWrMhit0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Livets utveckling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- hur, varför och vad det lett till … och vad det kan leda till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29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Introduktion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Universums uppkomst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Se filmen och läs sedan i ” Koll på NO” s. 42 – 47.</a:t>
            </a:r>
          </a:p>
          <a:p>
            <a:r>
              <a:rPr lang="sv-SE" dirty="0" smtClean="0"/>
              <a:t>Fundera och reflektera över följande begrepp - skriv i din NO bok ( </a:t>
            </a:r>
            <a:r>
              <a:rPr lang="sv-SE" dirty="0" err="1" smtClean="0"/>
              <a:t>pga</a:t>
            </a:r>
            <a:r>
              <a:rPr lang="sv-SE" dirty="0" smtClean="0"/>
              <a:t> MDM) : </a:t>
            </a:r>
          </a:p>
          <a:p>
            <a:pPr lvl="1"/>
            <a:r>
              <a:rPr lang="sv-SE" dirty="0" smtClean="0"/>
              <a:t>Trias, Jura, Krita </a:t>
            </a:r>
          </a:p>
          <a:p>
            <a:pPr lvl="1"/>
            <a:r>
              <a:rPr lang="sv-SE" dirty="0" smtClean="0"/>
              <a:t>Fossil</a:t>
            </a:r>
          </a:p>
          <a:p>
            <a:pPr lvl="1"/>
            <a:r>
              <a:rPr lang="sv-SE" dirty="0" smtClean="0"/>
              <a:t>Urceller</a:t>
            </a:r>
          </a:p>
          <a:p>
            <a:pPr lvl="1"/>
            <a:r>
              <a:rPr lang="sv-SE" dirty="0" smtClean="0"/>
              <a:t>Bakterier</a:t>
            </a:r>
          </a:p>
          <a:p>
            <a:pPr lvl="1"/>
            <a:r>
              <a:rPr lang="sv-SE" dirty="0" smtClean="0"/>
              <a:t>Fotosyntes</a:t>
            </a:r>
          </a:p>
          <a:p>
            <a:pPr lvl="1"/>
            <a:r>
              <a:rPr lang="sv-SE" dirty="0" smtClean="0"/>
              <a:t>Toffeldjur, Svampdjur, Nässeldjur, Koralldjur, Blötdjur, Kräftdjur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Fiskarnas </a:t>
            </a:r>
            <a:r>
              <a:rPr lang="sv-SE" dirty="0" smtClean="0"/>
              <a:t>tid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Läs sidan 48. </a:t>
            </a:r>
          </a:p>
          <a:p>
            <a:endParaRPr lang="sv-SE" dirty="0"/>
          </a:p>
          <a:p>
            <a:r>
              <a:rPr lang="sv-SE" dirty="0" smtClean="0"/>
              <a:t>Reflektera över följande: </a:t>
            </a:r>
          </a:p>
          <a:p>
            <a:pPr lvl="1"/>
            <a:r>
              <a:rPr lang="sv-SE" dirty="0" smtClean="0"/>
              <a:t>Vilka skillnader finns de mellan de olika sorterna?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Se filmen ”Djurriket – Fiskarna” – den hittar du via SLI och ditt konto där.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1" y="658241"/>
            <a:ext cx="4506704" cy="22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Livet uppe på land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Läs s 49 – 51. </a:t>
            </a:r>
          </a:p>
          <a:p>
            <a:endParaRPr lang="sv-SE" dirty="0"/>
          </a:p>
          <a:p>
            <a:r>
              <a:rPr lang="sv-SE" dirty="0" smtClean="0"/>
              <a:t>Reflektera över följande</a:t>
            </a:r>
            <a:r>
              <a:rPr lang="sv-SE" dirty="0" smtClean="0"/>
              <a:t>:</a:t>
            </a:r>
          </a:p>
          <a:p>
            <a:r>
              <a:rPr lang="sv-SE" dirty="0" smtClean="0"/>
              <a:t>Vilka likheter- och skillnader finns det mellan </a:t>
            </a:r>
            <a:r>
              <a:rPr lang="sv-SE" dirty="0" smtClean="0"/>
              <a:t> leddjur, groddjur och kräldjur.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1" y="4018946"/>
            <a:ext cx="3336726" cy="1956851"/>
          </a:xfrm>
          <a:prstGeom prst="rect">
            <a:avLst/>
          </a:prstGeom>
        </p:spPr>
      </p:pic>
      <p:sp>
        <p:nvSpPr>
          <p:cNvPr id="5" name="AutoShape 2" descr="Bildresultat för groddju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77" y="4456090"/>
            <a:ext cx="2672796" cy="226668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0" y="3733631"/>
            <a:ext cx="3369972" cy="2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Däggdjur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Se filmen ” Djurriket – Däggdjuren” via SLI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/>
              <a:t>Vad tycker du är däggdjurens mest framstående </a:t>
            </a:r>
            <a:r>
              <a:rPr lang="sv-SE" dirty="0" smtClean="0"/>
              <a:t>unika </a:t>
            </a:r>
            <a:r>
              <a:rPr lang="sv-SE" dirty="0"/>
              <a:t>egenskaper jämfört med andra </a:t>
            </a:r>
            <a:r>
              <a:rPr lang="sv-SE" dirty="0" smtClean="0"/>
              <a:t>djurgrupper</a:t>
            </a:r>
            <a:r>
              <a:rPr lang="sv-SE" dirty="0"/>
              <a:t>? </a:t>
            </a:r>
          </a:p>
          <a:p>
            <a:r>
              <a:rPr lang="sv-SE" dirty="0" smtClean="0"/>
              <a:t>•Vad </a:t>
            </a:r>
            <a:r>
              <a:rPr lang="sv-SE" dirty="0"/>
              <a:t>har du lärt dig av att titta på filmen? 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21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Charles </a:t>
            </a:r>
            <a:r>
              <a:rPr lang="sv-SE" dirty="0" err="1" smtClean="0"/>
              <a:t>darwin</a:t>
            </a:r>
            <a:r>
              <a:rPr lang="sv-SE" dirty="0" smtClean="0"/>
              <a:t>  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 filmen ”Livets </a:t>
            </a:r>
            <a:r>
              <a:rPr lang="sv-SE" dirty="0"/>
              <a:t>historia del 3: </a:t>
            </a:r>
            <a:r>
              <a:rPr lang="sv-SE" dirty="0" smtClean="0"/>
              <a:t>Evolution” som du hittar på SLI. 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 </a:t>
            </a:r>
            <a:r>
              <a:rPr lang="sv-SE" dirty="0"/>
              <a:t>Vad bevittnade Darwin, som fick honom att tänka annorlunda</a:t>
            </a:r>
          </a:p>
          <a:p>
            <a:pPr marL="0" indent="0">
              <a:buNone/>
            </a:pPr>
            <a:r>
              <a:rPr lang="sv-SE" dirty="0" smtClean="0"/>
              <a:t>	om </a:t>
            </a:r>
            <a:r>
              <a:rPr lang="sv-SE" dirty="0"/>
              <a:t>hur växter och djur förändrades med tiden?</a:t>
            </a:r>
          </a:p>
          <a:p>
            <a:r>
              <a:rPr lang="sv-SE" dirty="0" smtClean="0"/>
              <a:t>Beskriv </a:t>
            </a:r>
            <a:r>
              <a:rPr lang="sv-SE" dirty="0"/>
              <a:t>principerna för det naturliga urvalet enligt Darwin.</a:t>
            </a:r>
          </a:p>
          <a:p>
            <a:r>
              <a:rPr lang="sv-SE" dirty="0" smtClean="0"/>
              <a:t> </a:t>
            </a:r>
            <a:r>
              <a:rPr lang="sv-SE" dirty="0"/>
              <a:t>Vad menas med evolution?</a:t>
            </a:r>
          </a:p>
          <a:p>
            <a:r>
              <a:rPr lang="sv-SE" dirty="0" smtClean="0"/>
              <a:t> Beskriv </a:t>
            </a:r>
            <a:r>
              <a:rPr lang="sv-SE" dirty="0"/>
              <a:t>skillnaden mellan naturligt urval och artificiellt urval.</a:t>
            </a:r>
          </a:p>
          <a:p>
            <a:r>
              <a:rPr lang="sv-SE" dirty="0" smtClean="0"/>
              <a:t>•Använd </a:t>
            </a:r>
            <a:r>
              <a:rPr lang="sv-SE" dirty="0"/>
              <a:t>ett exempel och beskriv hur det naturliga urvalet </a:t>
            </a:r>
            <a:r>
              <a:rPr lang="sv-SE" dirty="0" smtClean="0"/>
              <a:t>kan </a:t>
            </a:r>
            <a:r>
              <a:rPr lang="sv-SE" dirty="0"/>
              <a:t>uppstå.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AutoShape 2" descr="Bildresultat för charles darwi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Bildresultat för charles darwi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60" y="2093976"/>
            <a:ext cx="2134893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9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Stamträd och bestämning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gör en bestämning med hjälp av ”nycklar”.</a:t>
            </a:r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62" y="3187520"/>
            <a:ext cx="3936071" cy="29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ätyp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Träslag</Template>
  <TotalTime>4879</TotalTime>
  <Words>220</Words>
  <Application>Microsoft Office PowerPoint</Application>
  <PresentationFormat>Bredbild</PresentationFormat>
  <Paragraphs>53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Trätyp</vt:lpstr>
      <vt:lpstr>Livets utveckling </vt:lpstr>
      <vt:lpstr>Introduktion </vt:lpstr>
      <vt:lpstr>Fiskarnas tid </vt:lpstr>
      <vt:lpstr>Livet uppe på land</vt:lpstr>
      <vt:lpstr>Däggdjur </vt:lpstr>
      <vt:lpstr>Charles darwin    </vt:lpstr>
      <vt:lpstr>Stamträd och bestämning </vt:lpstr>
    </vt:vector>
  </TitlesOfParts>
  <Company>Växjö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Livets utveckling</dc:title>
  <dc:creator>Öberg Helén</dc:creator>
  <cp:lastModifiedBy>Öberg Helén</cp:lastModifiedBy>
  <cp:revision>13</cp:revision>
  <dcterms:created xsi:type="dcterms:W3CDTF">2016-11-30T06:37:07Z</dcterms:created>
  <dcterms:modified xsi:type="dcterms:W3CDTF">2016-12-18T10:44:30Z</dcterms:modified>
</cp:coreProperties>
</file>