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10/9/2016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10/9/2016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10/9/2016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10/9/2016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10/9/2016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10/9/2016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10/9/2016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10/9/2016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10/9/2016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10/9/2016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10/9/2016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10/9/2016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annashus.s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Farliga kemikalier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Ett arbetspass om kemi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495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Laboration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306220" y="5135065"/>
            <a:ext cx="2999876" cy="905128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69848" y="-377957"/>
            <a:ext cx="5557491" cy="7301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4914" tIns="133308" rIns="34914" bIns="13330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200" b="0" i="0" u="none" strike="noStrike" cap="none" normalizeH="0" baseline="0" dirty="0" smtClean="0">
                <a:ln>
                  <a:noFill/>
                </a:ln>
                <a:effectLst/>
                <a:latin typeface="Garamond" panose="02020404030301010803" pitchFamily="18" charset="0"/>
              </a:rPr>
              <a:t/>
            </a:r>
            <a:br>
              <a:rPr kumimoji="0" lang="sv-SE" altLang="sv-SE" sz="1200" b="0" i="0" u="none" strike="noStrike" cap="none" normalizeH="0" baseline="0" dirty="0" smtClean="0">
                <a:ln>
                  <a:noFill/>
                </a:ln>
                <a:effectLst/>
                <a:latin typeface="Garamond" panose="02020404030301010803" pitchFamily="18" charset="0"/>
              </a:rPr>
            </a:br>
            <a:endParaRPr kumimoji="0" lang="sv-SE" altLang="sv-SE" sz="1200" b="0" i="0" u="none" strike="noStrike" cap="none" normalizeH="0" baseline="0" dirty="0" smtClean="0">
              <a:ln>
                <a:noFill/>
              </a:ln>
              <a:effectLst/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v-SE" altLang="sv-SE" sz="1200" dirty="0"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200" b="0" i="0" u="none" strike="noStrike" cap="none" normalizeH="0" baseline="0" dirty="0" smtClean="0">
              <a:ln>
                <a:noFill/>
              </a:ln>
              <a:effectLst/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v-SE" altLang="sv-SE" sz="1200" dirty="0"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200" b="0" i="0" u="none" strike="noStrike" cap="none" normalizeH="0" baseline="0" dirty="0" smtClean="0">
              <a:ln>
                <a:noFill/>
              </a:ln>
              <a:effectLst/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v-SE" altLang="sv-SE" sz="1200" dirty="0"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200" b="0" i="0" u="none" strike="noStrike" cap="none" normalizeH="0" baseline="0" dirty="0" smtClean="0">
              <a:ln>
                <a:noFill/>
              </a:ln>
              <a:effectLst/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v-SE" altLang="sv-SE" sz="1200" dirty="0"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200" b="0" i="0" u="none" strike="noStrike" cap="none" normalizeH="0" baseline="0" dirty="0" smtClean="0">
              <a:ln>
                <a:noFill/>
              </a:ln>
              <a:effectLst/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400" b="0" i="0" u="none" strike="noStrike" cap="none" normalizeH="0" baseline="0" dirty="0" smtClean="0">
                <a:ln>
                  <a:noFill/>
                </a:ln>
                <a:effectLst/>
                <a:latin typeface="Garamond" panose="02020404030301010803" pitchFamily="18" charset="0"/>
              </a:rPr>
              <a:t>Material : Två glas, vatten, karamellfärg,</a:t>
            </a:r>
            <a:r>
              <a:rPr kumimoji="0" lang="sv-SE" altLang="sv-SE" sz="1400" b="0" i="0" u="none" strike="noStrike" cap="none" normalizeH="0" dirty="0" smtClean="0">
                <a:ln>
                  <a:noFill/>
                </a:ln>
                <a:effectLst/>
                <a:latin typeface="Garamond" panose="02020404030301010803" pitchFamily="18" charset="0"/>
              </a:rPr>
              <a:t> blommor, mått.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400" b="0" i="0" u="none" strike="noStrike" cap="none" normalizeH="0" baseline="0" dirty="0" smtClean="0">
                <a:ln>
                  <a:noFill/>
                </a:ln>
                <a:effectLst/>
                <a:latin typeface="Garamond" panose="02020404030301010803" pitchFamily="18" charset="0"/>
              </a:rPr>
              <a:t/>
            </a:r>
            <a:br>
              <a:rPr kumimoji="0" lang="sv-SE" altLang="sv-SE" sz="1400" b="0" i="0" u="none" strike="noStrike" cap="none" normalizeH="0" baseline="0" dirty="0" smtClean="0">
                <a:ln>
                  <a:noFill/>
                </a:ln>
                <a:effectLst/>
                <a:latin typeface="Garamond" panose="02020404030301010803" pitchFamily="18" charset="0"/>
              </a:rPr>
            </a:br>
            <a:r>
              <a:rPr kumimoji="0" lang="sv-SE" altLang="sv-SE" sz="1400" b="1" i="0" u="none" strike="noStrike" cap="none" normalizeH="0" baseline="0" dirty="0" smtClean="0">
                <a:ln>
                  <a:noFill/>
                </a:ln>
                <a:effectLst/>
                <a:latin typeface="Garamond" panose="02020404030301010803" pitchFamily="18" charset="0"/>
              </a:rPr>
              <a:t>Gör så här:</a:t>
            </a:r>
            <a:endParaRPr kumimoji="0" lang="sv-SE" altLang="sv-SE" sz="1400" b="0" i="0" u="none" strike="noStrike" cap="none" normalizeH="0" baseline="0" dirty="0" smtClean="0">
              <a:ln>
                <a:noFill/>
              </a:ln>
              <a:effectLst/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sv-SE" altLang="sv-SE" sz="1400" b="0" i="0" strike="noStrike" cap="none" normalizeH="0" baseline="0" dirty="0" smtClean="0">
                <a:ln>
                  <a:noFill/>
                </a:ln>
                <a:effectLst/>
                <a:latin typeface="Garamond" panose="02020404030301010803" pitchFamily="18" charset="0"/>
              </a:rPr>
              <a:t>Fyll båda glasen med rent vatten.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sv-SE" altLang="sv-SE" sz="1400" b="0" i="0" strike="noStrike" cap="none" normalizeH="0" baseline="0" dirty="0" smtClean="0">
                <a:ln>
                  <a:noFill/>
                </a:ln>
                <a:effectLst/>
                <a:latin typeface="Garamond" panose="02020404030301010803" pitchFamily="18" charset="0"/>
              </a:rPr>
              <a:t>Häll i karamellfärg och 3 cl aceton eller lacknafta i det ena glaset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sv-SE" altLang="sv-SE" sz="1400" b="0" i="0" strike="noStrike" cap="none" normalizeH="0" baseline="0" dirty="0" smtClean="0">
                <a:ln>
                  <a:noFill/>
                </a:ln>
                <a:effectLst/>
                <a:latin typeface="Garamond" panose="02020404030301010803" pitchFamily="18" charset="0"/>
              </a:rPr>
              <a:t>Sätt en blomma i varje glas eller vas.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endParaRPr lang="sv-SE" altLang="sv-SE" sz="1400" u="sng" dirty="0"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endParaRPr kumimoji="0" lang="sv-SE" altLang="sv-SE" sz="1400" b="0" i="0" u="sng" strike="noStrike" cap="none" normalizeH="0" baseline="0" dirty="0" smtClean="0">
              <a:ln>
                <a:noFill/>
              </a:ln>
              <a:effectLst/>
              <a:latin typeface="Garamond" panose="02020404030301010803" pitchFamily="18" charset="0"/>
            </a:endParaRPr>
          </a:p>
          <a:p>
            <a:r>
              <a:rPr lang="sv-SE" sz="1400" b="1" dirty="0">
                <a:latin typeface="Garamond" panose="02020404030301010803" pitchFamily="18" charset="0"/>
              </a:rPr>
              <a:t>Undersök:</a:t>
            </a:r>
            <a:endParaRPr lang="sv-SE" sz="1400" dirty="0">
              <a:latin typeface="Garamond" panose="02020404030301010803" pitchFamily="18" charset="0"/>
            </a:endParaRPr>
          </a:p>
          <a:p>
            <a:r>
              <a:rPr lang="sv-SE" sz="1400" dirty="0">
                <a:latin typeface="Garamond" panose="02020404030301010803" pitchFamily="18" charset="0"/>
              </a:rPr>
              <a:t>Jämför blommorna med jämna mellanrum. Är det någon skillnad mellan blommorna?</a:t>
            </a:r>
          </a:p>
          <a:p>
            <a:r>
              <a:rPr lang="sv-SE" sz="1400" dirty="0">
                <a:latin typeface="Garamond" panose="02020404030301010803" pitchFamily="18" charset="0"/>
              </a:rPr>
              <a:t>Vilken blomma klarar sig längst? Varför?</a:t>
            </a:r>
          </a:p>
          <a:p>
            <a:r>
              <a:rPr lang="sv-SE" sz="1400" dirty="0">
                <a:latin typeface="Garamond" panose="02020404030301010803" pitchFamily="18" charset="0"/>
              </a:rPr>
              <a:t>Vad visar försöket?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endParaRPr kumimoji="0" lang="sv-SE" altLang="sv-SE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9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 Sans W01 Medium"/>
              </a:rPr>
              <a:t>  </a:t>
            </a:r>
            <a:r>
              <a:rPr kumimoji="0" lang="sv-SE" altLang="sv-SE" sz="18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 Sans W01 Medium"/>
              </a:rPr>
              <a:t/>
            </a:r>
            <a:br>
              <a:rPr kumimoji="0" lang="sv-SE" altLang="sv-SE" sz="180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 Sans W01 Medium"/>
              </a:rPr>
            </a:br>
            <a:r>
              <a:rPr kumimoji="0" lang="sv-SE" altLang="sv-SE" sz="9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SansW01-BoldItalic"/>
              </a:rPr>
              <a:t>Undersök:</a:t>
            </a:r>
            <a:endParaRPr kumimoji="0" lang="sv-SE" altLang="sv-SE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sv-SE" altLang="sv-SE" sz="1200" b="0" i="0" u="sng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 Sans W01 Medium"/>
              </a:rPr>
              <a:t>Jämför blommorna med jämna mellanrum. Är det någon skillnad mellan blommorna?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sv-SE" altLang="sv-SE" sz="1200" b="0" i="0" u="sng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 Sans W01 Medium"/>
              </a:rPr>
              <a:t>Vilken blomma klarar sig längst? Varför?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sv-SE" altLang="sv-SE" sz="1200" b="0" i="0" u="sng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 Sans W01 Medium"/>
              </a:rPr>
              <a:t>Vad visar försöket?</a:t>
            </a:r>
            <a:endParaRPr kumimoji="0" lang="sv-SE" altLang="sv-SE" sz="11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9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SansW01-BoldItalic"/>
              </a:rPr>
              <a:t>Diskussionsfrågor</a:t>
            </a:r>
            <a:endParaRPr kumimoji="0" lang="sv-SE" altLang="sv-SE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sv-SE" altLang="sv-SE" sz="1200" b="0" i="0" u="sng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 Sans W01 Medium"/>
              </a:rPr>
              <a:t>Är bekämpningsmedel mot ogräs och skadeinsekter nödvändiga?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sv-SE" altLang="sv-SE" sz="1200" b="0" i="0" u="sng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 Sans W01 Medium"/>
              </a:rPr>
              <a:t>Varför eller varför inte?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sv-SE" altLang="sv-SE" sz="1200" b="0" i="0" u="sng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 Sans W01 Medium"/>
              </a:rPr>
              <a:t>Vad händer när olika bekämpningsmedel sprids på åkrar och i trädgårdar?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sv-SE" altLang="sv-SE" sz="1200" b="0" i="0" u="sng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Gill Sans W01 Medium"/>
              </a:rPr>
              <a:t>Finns det alternativ till att använda kemikalier i jordbruket eller trädgårdsodlingar?</a:t>
            </a:r>
            <a:endParaRPr kumimoji="0" lang="sv-SE" altLang="sv-SE" sz="11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900" b="0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Gill Sans W01 Medium"/>
            </a:endParaRPr>
          </a:p>
        </p:txBody>
      </p:sp>
      <p:pic>
        <p:nvPicPr>
          <p:cNvPr id="1026" name="Picture 2" descr="Bild på experi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7804" y="2617943"/>
            <a:ext cx="2183520" cy="1310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501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Symboler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Gå in via </a:t>
            </a:r>
          </a:p>
          <a:p>
            <a:endParaRPr lang="sv-SE" dirty="0"/>
          </a:p>
          <a:p>
            <a:r>
              <a:rPr lang="sv-SE" dirty="0">
                <a:hlinkClick r:id="rId2"/>
              </a:rPr>
              <a:t>http://www.hannashus.se</a:t>
            </a:r>
            <a:r>
              <a:rPr lang="sv-SE" dirty="0" smtClean="0">
                <a:hlinkClick r:id="rId2"/>
              </a:rPr>
              <a:t>/</a:t>
            </a:r>
            <a:r>
              <a:rPr lang="sv-SE" dirty="0" smtClean="0"/>
              <a:t> och gå igenom de olika farorna </a:t>
            </a:r>
            <a:r>
              <a:rPr lang="sv-SE" smtClean="0"/>
              <a:t>i rummen. </a:t>
            </a:r>
            <a:endParaRPr lang="sv-SE" dirty="0" smtClean="0"/>
          </a:p>
          <a:p>
            <a:endParaRPr lang="sv-SE" dirty="0"/>
          </a:p>
          <a:p>
            <a:r>
              <a:rPr lang="sv-SE" dirty="0" smtClean="0"/>
              <a:t>Var kan du hitta de olika symbolerna? </a:t>
            </a:r>
          </a:p>
          <a:p>
            <a:r>
              <a:rPr lang="sv-SE" dirty="0" smtClean="0"/>
              <a:t>Varför är det viktigt att de finns? </a:t>
            </a:r>
          </a:p>
          <a:p>
            <a:endParaRPr lang="sv-SE" dirty="0"/>
          </a:p>
          <a:p>
            <a:r>
              <a:rPr lang="sv-SE" dirty="0" smtClean="0"/>
              <a:t>Saknar du någon?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579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ätyp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Träslag</Template>
  <TotalTime>79</TotalTime>
  <Words>44</Words>
  <Application>Microsoft Office PowerPoint</Application>
  <PresentationFormat>Bredbild</PresentationFormat>
  <Paragraphs>42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11" baseType="lpstr">
      <vt:lpstr>Arial</vt:lpstr>
      <vt:lpstr>Garamond</vt:lpstr>
      <vt:lpstr>Gill Sans W01 Medium</vt:lpstr>
      <vt:lpstr>GillSansW01-BoldItalic</vt:lpstr>
      <vt:lpstr>Rockwell</vt:lpstr>
      <vt:lpstr>Rockwell Condensed</vt:lpstr>
      <vt:lpstr>Wingdings</vt:lpstr>
      <vt:lpstr>Trätyp</vt:lpstr>
      <vt:lpstr>Farliga kemikalier</vt:lpstr>
      <vt:lpstr>Laboration </vt:lpstr>
      <vt:lpstr>Symboler</vt:lpstr>
    </vt:vector>
  </TitlesOfParts>
  <Company>Växjö kommun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Farliga kemikalier</dc:title>
  <dc:creator>Öberg Helén</dc:creator>
  <cp:lastModifiedBy>Öberg Helén</cp:lastModifiedBy>
  <cp:revision>3</cp:revision>
  <dcterms:created xsi:type="dcterms:W3CDTF">2016-10-09T16:49:11Z</dcterms:created>
  <dcterms:modified xsi:type="dcterms:W3CDTF">2016-10-09T18:08:52Z</dcterms:modified>
</cp:coreProperties>
</file>