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dirty="0"/>
              <a:pPr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2" r:id="rId10"/>
    <p:sldLayoutId id="2147483853" r:id="rId11"/>
    <p:sldLayoutId id="2147483854" r:id="rId12"/>
    <p:sldLayoutId id="2147483855" r:id="rId13"/>
    <p:sldLayoutId id="2147483858" r:id="rId14"/>
    <p:sldLayoutId id="214748385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nswergarden.ch/36887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rskola.se/Produkter/196680-Programmera-mera-Vad-ar-programmera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wVudMoqPl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Datorer och programmering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- Det här ska du göra för att lära dig mer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239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Läsa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Läs igenom texten om ”Datorer och programmering”. </a:t>
            </a:r>
          </a:p>
          <a:p>
            <a:endParaRPr lang="sv-SE" dirty="0"/>
          </a:p>
          <a:p>
            <a:r>
              <a:rPr lang="sv-SE" dirty="0" smtClean="0"/>
              <a:t>Markera NYCKELORD och BEGREPP med en överstrykningspenna. </a:t>
            </a:r>
          </a:p>
          <a:p>
            <a:r>
              <a:rPr lang="sv-SE" dirty="0" smtClean="0"/>
              <a:t>( Det ska inte vara hela meningar ) 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414" y="3201064"/>
            <a:ext cx="2404837" cy="299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89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Skriva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Välj ut 15 av de begrepp du strukit under, var noga och titta igenom din text för att se om något förekommit flera gånger.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Skriv in alla dina 15 begrepp på följande </a:t>
            </a:r>
            <a:r>
              <a:rPr lang="sv-SE" dirty="0" err="1" smtClean="0"/>
              <a:t>Answergarden</a:t>
            </a:r>
            <a:r>
              <a:rPr lang="sv-SE" dirty="0"/>
              <a:t> - </a:t>
            </a:r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answergarden.ch/368879</a:t>
            </a:r>
            <a:endParaRPr lang="sv-SE" dirty="0" smtClean="0"/>
          </a:p>
          <a:p>
            <a:r>
              <a:rPr lang="sv-SE" dirty="0" smtClean="0"/>
              <a:t>( varje gång du loggar in kan du skriva 20 tecken så du får göra det ett par gånger )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03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Film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Se filmen om programmering </a:t>
            </a:r>
          </a:p>
          <a:p>
            <a:endParaRPr lang="sv-SE" dirty="0"/>
          </a:p>
          <a:p>
            <a:r>
              <a:rPr lang="sv-SE" dirty="0" smtClean="0"/>
              <a:t>”</a:t>
            </a:r>
            <a:r>
              <a:rPr lang="sv-SE" dirty="0" smtClean="0">
                <a:hlinkClick r:id="rId2"/>
              </a:rPr>
              <a:t>Programmering</a:t>
            </a:r>
            <a:r>
              <a:rPr lang="sv-SE" dirty="0" smtClean="0"/>
              <a:t>”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339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Begrepps träning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tränar de begrepp som vi fått fram som våra femton vanligaste med hjälp av </a:t>
            </a:r>
          </a:p>
          <a:p>
            <a:endParaRPr lang="sv-SE" dirty="0" smtClean="0"/>
          </a:p>
          <a:p>
            <a:pPr algn="ctr">
              <a:buFont typeface="Arial" panose="020B0604020202020204" pitchFamily="34" charset="0"/>
              <a:buChar char="•"/>
            </a:pPr>
            <a:r>
              <a:rPr lang="sv-SE" dirty="0" err="1" smtClean="0"/>
              <a:t>appen</a:t>
            </a:r>
            <a:r>
              <a:rPr lang="sv-SE" dirty="0" smtClean="0"/>
              <a:t> </a:t>
            </a:r>
            <a:r>
              <a:rPr lang="sv-SE" dirty="0" err="1" smtClean="0"/>
              <a:t>Charades</a:t>
            </a:r>
            <a:r>
              <a:rPr lang="sv-SE" dirty="0" smtClean="0"/>
              <a:t> 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sv-SE" dirty="0" err="1" smtClean="0"/>
              <a:t>Quzlet</a:t>
            </a:r>
            <a:r>
              <a:rPr lang="sv-SE" dirty="0" smtClean="0"/>
              <a:t> live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939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35767" y="532326"/>
            <a:ext cx="10353762" cy="970450"/>
          </a:xfrm>
        </p:spPr>
        <p:txBody>
          <a:bodyPr/>
          <a:lstStyle/>
          <a:p>
            <a:r>
              <a:rPr lang="sv-SE" dirty="0" smtClean="0"/>
              <a:t>Spela in din egen begrepps film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Ladda ner </a:t>
            </a:r>
            <a:r>
              <a:rPr lang="sv-SE" dirty="0" err="1" smtClean="0"/>
              <a:t>appen</a:t>
            </a:r>
            <a:r>
              <a:rPr lang="sv-SE" dirty="0" smtClean="0"/>
              <a:t> ”</a:t>
            </a:r>
            <a:r>
              <a:rPr lang="sv-SE" dirty="0" err="1" smtClean="0"/>
              <a:t>Chatter</a:t>
            </a:r>
            <a:r>
              <a:rPr lang="sv-SE" dirty="0" smtClean="0"/>
              <a:t> kid”. Hur den fungerar lär du dig i följande </a:t>
            </a:r>
            <a:r>
              <a:rPr lang="sv-SE" dirty="0" smtClean="0">
                <a:hlinkClick r:id="rId2"/>
              </a:rPr>
              <a:t>film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 smtClean="0"/>
              <a:t>Välj ut minst 5 begrepp från vår </a:t>
            </a:r>
            <a:r>
              <a:rPr lang="sv-SE" dirty="0" err="1" smtClean="0"/>
              <a:t>Answergarden</a:t>
            </a:r>
            <a:r>
              <a:rPr lang="sv-SE" dirty="0" smtClean="0"/>
              <a:t> som du förklarar med egna ord via </a:t>
            </a:r>
            <a:r>
              <a:rPr lang="sv-SE" dirty="0" err="1" smtClean="0"/>
              <a:t>Chatter</a:t>
            </a:r>
            <a:r>
              <a:rPr lang="sv-SE" dirty="0" smtClean="0"/>
              <a:t> kids. Exportera de klipp du gör till </a:t>
            </a:r>
            <a:r>
              <a:rPr lang="sv-SE" dirty="0" err="1" smtClean="0"/>
              <a:t>ipadens</a:t>
            </a:r>
            <a:r>
              <a:rPr lang="sv-SE" dirty="0"/>
              <a:t> </a:t>
            </a:r>
            <a:r>
              <a:rPr lang="sv-SE" dirty="0" smtClean="0"/>
              <a:t>bildgalleri. Därifrån kan du sedan hämta dem för att klippa ihop en film/ trailer i </a:t>
            </a:r>
            <a:r>
              <a:rPr lang="sv-SE" dirty="0" err="1" smtClean="0"/>
              <a:t>iMovie</a:t>
            </a:r>
            <a:r>
              <a:rPr lang="sv-SE" dirty="0" smtClean="0"/>
              <a:t>. </a:t>
            </a:r>
          </a:p>
          <a:p>
            <a:endParaRPr lang="sv-SE" dirty="0"/>
          </a:p>
          <a:p>
            <a:pPr algn="ctr"/>
            <a:r>
              <a:rPr lang="sv-SE" dirty="0" smtClean="0"/>
              <a:t>Lycka till!!!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18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iffer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Skiffer</Template>
  <TotalTime>126</TotalTime>
  <Words>199</Words>
  <Application>Microsoft Office PowerPoint</Application>
  <PresentationFormat>Bredbild</PresentationFormat>
  <Paragraphs>27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Calisto MT</vt:lpstr>
      <vt:lpstr>Trebuchet MS</vt:lpstr>
      <vt:lpstr>Wingdings 2</vt:lpstr>
      <vt:lpstr>Skiffer</vt:lpstr>
      <vt:lpstr>Datorer och programmering </vt:lpstr>
      <vt:lpstr>Läsa</vt:lpstr>
      <vt:lpstr>Skriva </vt:lpstr>
      <vt:lpstr>Film </vt:lpstr>
      <vt:lpstr>Begrepps träning </vt:lpstr>
      <vt:lpstr>Spela in din egen begrepps film </vt:lpstr>
    </vt:vector>
  </TitlesOfParts>
  <Company>Växjö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Datorer och programmering</dc:title>
  <dc:creator>Öberg Helén</dc:creator>
  <cp:lastModifiedBy>Öberg Helén</cp:lastModifiedBy>
  <cp:revision>4</cp:revision>
  <dcterms:created xsi:type="dcterms:W3CDTF">2016-10-23T16:50:06Z</dcterms:created>
  <dcterms:modified xsi:type="dcterms:W3CDTF">2016-10-23T18:57:04Z</dcterms:modified>
</cp:coreProperties>
</file>